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E734-322C-4DA0-90F8-578587CB96F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0DD6-8A44-4238-BBC7-666F5EAB3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72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E734-322C-4DA0-90F8-578587CB96F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0DD6-8A44-4238-BBC7-666F5EAB3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70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E734-322C-4DA0-90F8-578587CB96F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0DD6-8A44-4238-BBC7-666F5EAB3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60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E734-322C-4DA0-90F8-578587CB96F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0DD6-8A44-4238-BBC7-666F5EAB3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11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E734-322C-4DA0-90F8-578587CB96F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0DD6-8A44-4238-BBC7-666F5EAB3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68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E734-322C-4DA0-90F8-578587CB96F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0DD6-8A44-4238-BBC7-666F5EAB3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08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E734-322C-4DA0-90F8-578587CB96F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0DD6-8A44-4238-BBC7-666F5EAB3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16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E734-322C-4DA0-90F8-578587CB96F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0DD6-8A44-4238-BBC7-666F5EAB3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21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E734-322C-4DA0-90F8-578587CB96F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0DD6-8A44-4238-BBC7-666F5EAB3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79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E734-322C-4DA0-90F8-578587CB96F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0DD6-8A44-4238-BBC7-666F5EAB3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41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E734-322C-4DA0-90F8-578587CB96F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0DD6-8A44-4238-BBC7-666F5EAB3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AE734-322C-4DA0-90F8-578587CB96F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0DD6-8A44-4238-BBC7-666F5EAB3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7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Методическая разработка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«Использование «Кейс-технологии»,  как аттестационного метода,  при проведении мониторинга качества </a:t>
            </a: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С.В. Ткаченко  методист, ПДО </a:t>
            </a:r>
            <a:endParaRPr lang="ru-RU" dirty="0"/>
          </a:p>
        </p:txBody>
      </p:sp>
      <p:pic>
        <p:nvPicPr>
          <p:cNvPr id="1026" name="Picture 2" descr="E:\Мои документы с диска С\метод.служба\17-18 уч год\мониторинг\метод-кейс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868" y="3717032"/>
            <a:ext cx="5822452" cy="268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48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8062664" cy="312377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Проблема мониторинга усвоения знаний давно не дает покоя педагогам учреждений дополнительного образования. Научить учиться, а именно усваивать и перерабатывать информацию – главный тезис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подхода к обучению.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Меня также беспокоила проблема мониторинга в моем коллективе – молодежный психологический клуб для старшеклассников «Школа жизни» Ведь психологические знания сложно «померить» 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Pictures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484" y="3688858"/>
            <a:ext cx="4032448" cy="304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22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Мои оценочные методики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lvl="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Тесты (диагностика психических состояний и свойств личности: методики изучения темперамента и характера)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Методики изучения познавательных процессов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Методики изучения компетентности в общении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Деловые, ролевые игры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Написание Эссе 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Арт-терапевтические техники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Составление электронного пособия(учебника) 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Коллоквиум(после каждой темы)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Кейс-технология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9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6850"/>
            <a:ext cx="8280920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22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E:\Мои документы с диска С\метод.служба\17-18 уч год\мониторинг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374" y="2636912"/>
            <a:ext cx="2835793" cy="188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Кейсы бывают «мертвые» и «живые».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 мертвым» кейсам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можно отнести кейсы, в которых содержится вся необходимая для анализа информация. «Чтобы «оживить» кейс, необходимо построить его так, чтобы спровоцировать учеников на поиск дополнительной информации для анализа»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наличию сюжета кейсы делятся на сюжетные и бессюжетные.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Бывают кейсы с приложениями и без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приложений;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кейсы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приложениями обычно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предполагают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навыков расчетов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анализа статистической информации.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типу методической части кейсы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бывают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вопросными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 их разрешении обучающиеся нужно дать ответы на поставленные вопросы.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Бывают кейсы-задания, которые формулируют задачу или задание.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8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Оценка деятельности обучающихся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88640"/>
            <a:ext cx="2762250" cy="1657350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5330"/>
            <a:ext cx="8730113" cy="499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901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проводить  анализ кейса, сделанный обучающимся при непубличной (письменной) презентации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848872" cy="4442048"/>
          </a:xfrm>
        </p:spPr>
        <p:txBody>
          <a:bodyPr>
            <a:normAutofit fontScale="77500" lnSpcReduction="20000"/>
          </a:bodyPr>
          <a:lstStyle/>
          <a:p>
            <a:pPr algn="l">
              <a:spcAft>
                <a:spcPts val="0"/>
              </a:spcAft>
              <a:tabLst>
                <a:tab pos="2105025" algn="l"/>
              </a:tabLst>
            </a:pP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Считаю 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удовлетворительным, если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:</a:t>
            </a:r>
          </a:p>
          <a:p>
            <a:pPr algn="l">
              <a:spcAft>
                <a:spcPts val="0"/>
              </a:spcAft>
              <a:tabLst>
                <a:tab pos="2105025" algn="l"/>
              </a:tabLst>
            </a:pPr>
            <a:endParaRPr lang="ru-RU" sz="2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  <a:tabLst>
                <a:tab pos="2105025" algn="l"/>
              </a:tabLst>
            </a:pP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было сформулировано и проанализировано большинство проблем, имеющихся в кейсе;</a:t>
            </a:r>
            <a:endParaRPr lang="ru-RU" sz="2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  <a:tabLst>
                <a:tab pos="2105025" algn="l"/>
              </a:tabLst>
            </a:pP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были сделаны собственные выводы на основании информации;</a:t>
            </a:r>
            <a:endParaRPr lang="ru-RU" sz="2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  <a:tabLst>
                <a:tab pos="2105025" algn="l"/>
              </a:tabLst>
            </a:pP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были продемонстрированы адекватные аналитические методы для обработки информации</a:t>
            </a:r>
            <a:endParaRPr lang="ru-RU" sz="2800" dirty="0"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Symbol"/>
              <a:buChar char=""/>
              <a:tabLst>
                <a:tab pos="2105025" algn="l"/>
              </a:tabLst>
            </a:pP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приведенные в итоге анализа аргументы находятся в соответствии с ранее выявленными проблемами, сделанными выводами, оценками и использованным аналитическими методами.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4098" name="Picture 2" descr="E:\Мои документы с диска С\метод.служба\17-18 уч год\мониторинг\Foto-PSI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0948"/>
            <a:ext cx="2308800" cy="230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49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 диагностического  кейса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579296" cy="5289451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rgbClr val="333333"/>
                </a:solidFill>
                <a:latin typeface="Times New Roman"/>
                <a:ea typeface="Times New Roman"/>
              </a:rPr>
              <a:t>Ситуация 1</a:t>
            </a:r>
            <a:r>
              <a:rPr lang="ru-RU" sz="2600" dirty="0">
                <a:solidFill>
                  <a:srgbClr val="333333"/>
                </a:solidFill>
                <a:latin typeface="Times New Roman"/>
                <a:ea typeface="Times New Roman"/>
              </a:rPr>
              <a:t/>
            </a:r>
            <a:br>
              <a:rPr lang="ru-RU" sz="26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sz="2600" dirty="0">
                <a:solidFill>
                  <a:srgbClr val="333333"/>
                </a:solidFill>
                <a:latin typeface="Times New Roman"/>
                <a:ea typeface="Times New Roman"/>
              </a:rPr>
              <a:t>Переформулируйте приводимые ниже «ты -высказывания» в «я - послания».</a:t>
            </a:r>
            <a:br>
              <a:rPr lang="ru-RU" sz="26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sz="2600" dirty="0">
                <a:solidFill>
                  <a:srgbClr val="333333"/>
                </a:solidFill>
                <a:latin typeface="Times New Roman"/>
                <a:ea typeface="Times New Roman"/>
              </a:rPr>
              <a:t>Образец:</a:t>
            </a:r>
            <a:br>
              <a:rPr lang="ru-RU" sz="26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Ты - высказывание: «Как ты мог такое сказать!».</a:t>
            </a:r>
            <a:b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Я - послание: «Мне неприятно то, о чем ты только что сказал».</a:t>
            </a:r>
            <a:b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А) Ты абсолютно не прав.</a:t>
            </a:r>
            <a:b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Б) Какой ты бестолковый.</a:t>
            </a:r>
            <a:b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B) Только невежа мог поверить в это.</a:t>
            </a:r>
            <a:b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Г) Вечно ты лезешь не в свое дело</a:t>
            </a:r>
            <a:r>
              <a:rPr lang="ru-RU" sz="2600" dirty="0">
                <a:solidFill>
                  <a:srgbClr val="333333"/>
                </a:solidFill>
                <a:latin typeface="Times New Roman"/>
                <a:ea typeface="Times New Roman"/>
              </a:rPr>
              <a:t>.</a:t>
            </a:r>
            <a:endParaRPr lang="ru-RU" sz="2600" dirty="0"/>
          </a:p>
        </p:txBody>
      </p:sp>
      <p:pic>
        <p:nvPicPr>
          <p:cNvPr id="5122" name="Picture 2" descr="E:\Мои документы с диска С\метод.служба\17-18 уч год\мониторинг\case-study-reci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67324"/>
            <a:ext cx="3812679" cy="2141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92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117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Методическая разработка «Использование «Кейс-технологии»,  как аттестационного метода,  при проведении мониторинга качества обучения  подготовила: С.В. Ткаченко  методист, ПДО </vt:lpstr>
      <vt:lpstr> Проблема мониторинга усвоения знаний давно не дает покоя педагогам учреждений дополнительного образования. Научить учиться, а именно усваивать и перерабатывать информацию – главный тезис деятельностного подхода к обучению.   Меня также беспокоила проблема мониторинга в моем коллективе – молодежный психологический клуб для старшеклассников «Школа жизни» Ведь психологические знания сложно «померить» </vt:lpstr>
      <vt:lpstr>Мои оценочные методики </vt:lpstr>
      <vt:lpstr>Презентация PowerPoint</vt:lpstr>
      <vt:lpstr>Презентация PowerPoint</vt:lpstr>
      <vt:lpstr>Оценка деятельности обучающихся</vt:lpstr>
      <vt:lpstr> Можно проводить  анализ кейса, сделанный обучающимся при непубличной (письменной) презентации  </vt:lpstr>
      <vt:lpstr>Пример диагностического  кейса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разработка «Использование «Кейс-технологии»,  как аттестационного метода,  при проведении мониторинга качества обучения в коллективе  молодежный психологический клуб  «Школа жизни» (социально-педагогической направленности) МАУ ДО «ДДЮТ им. Е.А.Евтушенко» МО г. Братска подготовила: С.В. Ткаченко  методист, ПДО</dc:title>
  <dc:creator>USER</dc:creator>
  <cp:lastModifiedBy>Пользователь Windows</cp:lastModifiedBy>
  <cp:revision>12</cp:revision>
  <dcterms:created xsi:type="dcterms:W3CDTF">2018-03-30T07:47:28Z</dcterms:created>
  <dcterms:modified xsi:type="dcterms:W3CDTF">2024-02-28T04:34:42Z</dcterms:modified>
</cp:coreProperties>
</file>